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1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33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3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50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1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1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0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8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4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0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7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7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F19B-DFC6-4D02-B740-8721D20C217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86BCD08-632E-405B-AF3B-F49F38830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7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13954"/>
            <a:ext cx="8133322" cy="172429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Соотнесение цифр с количеством предметов </a:t>
            </a:r>
            <a:r>
              <a:rPr lang="en-US" sz="4000" b="1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838716" cy="1096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Учитель-дефектолог:</a:t>
            </a:r>
          </a:p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Курчанова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Ирина Анатольевна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57200"/>
            <a:ext cx="7766936" cy="757646"/>
          </a:xfrm>
        </p:spPr>
        <p:txBody>
          <a:bodyPr/>
          <a:lstStyle/>
          <a:p>
            <a:pPr algn="ctr"/>
            <a:r>
              <a:rPr lang="ru-RU" sz="2000" dirty="0" smtClean="0"/>
              <a:t>К картинкам  подобрать соответствующие цифры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802674"/>
            <a:ext cx="10228217" cy="47548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7" t="31446" r="58646" b="48182"/>
          <a:stretch/>
        </p:blipFill>
        <p:spPr bwMode="auto">
          <a:xfrm>
            <a:off x="4101738" y="2406520"/>
            <a:ext cx="1077756" cy="924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76017" r="42542" b="3611"/>
          <a:stretch/>
        </p:blipFill>
        <p:spPr bwMode="auto">
          <a:xfrm>
            <a:off x="8391019" y="2406520"/>
            <a:ext cx="1373522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6" t="31737" r="25057" b="47891"/>
          <a:stretch/>
        </p:blipFill>
        <p:spPr bwMode="auto">
          <a:xfrm>
            <a:off x="2272559" y="2279057"/>
            <a:ext cx="114696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32028" r="75442" b="47600"/>
          <a:stretch/>
        </p:blipFill>
        <p:spPr bwMode="auto">
          <a:xfrm>
            <a:off x="827549" y="2279057"/>
            <a:ext cx="1074661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9014" r="76592" b="70614"/>
          <a:stretch/>
        </p:blipFill>
        <p:spPr bwMode="auto">
          <a:xfrm>
            <a:off x="2481888" y="5199315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5" t="9597" r="24828" b="70031"/>
          <a:stretch/>
        </p:blipFill>
        <p:spPr bwMode="auto">
          <a:xfrm>
            <a:off x="6191490" y="5298003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1" t="53294" r="41162" b="26334"/>
          <a:stretch/>
        </p:blipFill>
        <p:spPr bwMode="auto">
          <a:xfrm>
            <a:off x="4506576" y="5199315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53294" r="76361" b="26334"/>
          <a:stretch/>
        </p:blipFill>
        <p:spPr bwMode="auto">
          <a:xfrm>
            <a:off x="8526951" y="5298003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7" t="10762" r="58646" b="68866"/>
          <a:stretch/>
        </p:blipFill>
        <p:spPr bwMode="auto">
          <a:xfrm>
            <a:off x="1064865" y="5199317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avatars.mds.yandex.net/get-mpic/175985/img_id8118467325642713686.jpeg/ori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75725" r="76591" b="3903"/>
          <a:stretch/>
        </p:blipFill>
        <p:spPr bwMode="auto">
          <a:xfrm>
            <a:off x="6191490" y="2406520"/>
            <a:ext cx="1187532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0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-0.13672 -0.28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0808 -0.3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5495 -0.272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7838 -0.266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6992 -0.258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 descr="https://smartshopper.ru/img/aHR0cHM6Ly9jZG4xLm96b25lLnJ1L3MzL211bHRpbWVkaWEtay82MDA2MzMxNzAwLmpwZw==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9" t="48198" r="53585" b="37931"/>
          <a:stretch/>
        </p:blipFill>
        <p:spPr bwMode="auto">
          <a:xfrm>
            <a:off x="852492" y="2328865"/>
            <a:ext cx="1329006" cy="1093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8" t="29925" r="7113" b="56204"/>
          <a:stretch/>
        </p:blipFill>
        <p:spPr bwMode="auto">
          <a:xfrm>
            <a:off x="2711948" y="2328865"/>
            <a:ext cx="1569085" cy="1118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8" t="13673" r="6653" b="72456"/>
          <a:stretch/>
        </p:blipFill>
        <p:spPr bwMode="auto">
          <a:xfrm>
            <a:off x="4975668" y="2328865"/>
            <a:ext cx="1569085" cy="1118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7" t="48209" r="6654" b="37920"/>
          <a:stretch/>
        </p:blipFill>
        <p:spPr bwMode="auto">
          <a:xfrm>
            <a:off x="7009629" y="2425744"/>
            <a:ext cx="1569085" cy="1118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82744" r="53130" b="3385"/>
          <a:stretch/>
        </p:blipFill>
        <p:spPr bwMode="auto">
          <a:xfrm>
            <a:off x="9043590" y="2425743"/>
            <a:ext cx="1569085" cy="1118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82913" r="76815" b="3216"/>
          <a:stretch/>
        </p:blipFill>
        <p:spPr bwMode="auto">
          <a:xfrm>
            <a:off x="2711948" y="5495835"/>
            <a:ext cx="1009650" cy="111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48527" r="77736" b="37602"/>
          <a:stretch/>
        </p:blipFill>
        <p:spPr bwMode="auto">
          <a:xfrm>
            <a:off x="4859655" y="5495835"/>
            <a:ext cx="1009650" cy="111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8" t="30911" r="32378" b="55218"/>
          <a:stretch/>
        </p:blipFill>
        <p:spPr bwMode="auto">
          <a:xfrm>
            <a:off x="7007362" y="5495835"/>
            <a:ext cx="887095" cy="111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8" t="48358" r="31918" b="37771"/>
          <a:stretch/>
        </p:blipFill>
        <p:spPr bwMode="auto">
          <a:xfrm>
            <a:off x="9274002" y="5435556"/>
            <a:ext cx="887095" cy="111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smartshopper.ru/img/aHR0cHM6Ly9jZG4xLm96b25lLnJ1L3MzL211bHRpbWVkaWEtay82MDA2MzMxNzAwLmpwZw==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8" t="14819" r="31918" b="72985"/>
          <a:stretch/>
        </p:blipFill>
        <p:spPr bwMode="auto">
          <a:xfrm>
            <a:off x="675662" y="5431338"/>
            <a:ext cx="887095" cy="982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949" y="509451"/>
            <a:ext cx="6130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 картинкам  подобрать соответствующие цифры</a:t>
            </a:r>
          </a:p>
        </p:txBody>
      </p:sp>
    </p:spTree>
    <p:extLst>
      <p:ext uri="{BB962C8B-B14F-4D97-AF65-F5344CB8AC3E}">
        <p14:creationId xmlns:p14="http://schemas.microsoft.com/office/powerpoint/2010/main" val="29131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31184 -0.3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9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31537 -0.298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37968 -0.303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15951 -0.295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55794 -0.29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 картинкам  подобрать соответствующие цифры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4" name="Рисунок 3" descr="https://ds05.infourok.ru/uploads/ex/1264/0002f893-98f6cda5/hello_html_m2c3fc7a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7" t="53960" r="2810" b="4124"/>
          <a:stretch/>
        </p:blipFill>
        <p:spPr bwMode="auto">
          <a:xfrm>
            <a:off x="737482" y="2173521"/>
            <a:ext cx="1606731" cy="1002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s05.infourok.ru/uploads/ex/1264/0002f893-98f6cda5/hello_html_m2c3fc7a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54610" r="52922" b="3474"/>
          <a:stretch/>
        </p:blipFill>
        <p:spPr bwMode="auto">
          <a:xfrm>
            <a:off x="2745684" y="2322239"/>
            <a:ext cx="1593670" cy="1067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ds05.infourok.ru/uploads/ex/1264/0002f893-98f6cda5/hello_html_m2c3fc7a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3568" r="53152" b="54516"/>
          <a:stretch/>
        </p:blipFill>
        <p:spPr bwMode="auto">
          <a:xfrm>
            <a:off x="4455163" y="2308101"/>
            <a:ext cx="1881054" cy="1123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5.infourok.ru/uploads/ex/1264/0002f893-98f6cda5/hello_html_m2c3fc7a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7" t="3893" r="3040" b="54191"/>
          <a:stretch/>
        </p:blipFill>
        <p:spPr bwMode="auto">
          <a:xfrm>
            <a:off x="6888719" y="2322239"/>
            <a:ext cx="1869927" cy="1131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iamondelectric.ru/images/3001/3000875/nabor_cifr_drofamedia_igri_na_magnitah_ychis_schitat_2966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54503" r="50103" b="27377"/>
          <a:stretch/>
        </p:blipFill>
        <p:spPr bwMode="auto">
          <a:xfrm>
            <a:off x="6896583" y="5560878"/>
            <a:ext cx="927100" cy="1075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diamondelectric.ru/images/3001/3000875/nabor_cifr_drofamedia_igri_na_magnitah_ychis_schitat_2966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1" t="28969" r="17666" b="52911"/>
          <a:stretch/>
        </p:blipFill>
        <p:spPr bwMode="auto">
          <a:xfrm>
            <a:off x="2942009" y="5434148"/>
            <a:ext cx="927100" cy="1075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diamondelectric.ru/images/3001/3000875/nabor_cifr_drofamedia_igri_na_magnitah_ychis_schitat_2966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1" t="53583" r="17206" b="28297"/>
          <a:stretch/>
        </p:blipFill>
        <p:spPr bwMode="auto">
          <a:xfrm>
            <a:off x="9084772" y="5451793"/>
            <a:ext cx="927100" cy="1075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Объект 8" descr="https://diamondelectric.ru/images/3001/3000875/nabor_cifr_drofamedia_igri_na_magnitah_ychis_schitat_2966_1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54043" r="81619" b="27837"/>
          <a:stretch/>
        </p:blipFill>
        <p:spPr bwMode="auto">
          <a:xfrm>
            <a:off x="826716" y="5434148"/>
            <a:ext cx="1083488" cy="1110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 descr="https://avatars.mds.yandex.net/get-mpic/175985/img_id8118467325642713686.jpeg/ori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1" t="53294" r="41162" b="26334"/>
          <a:stretch/>
        </p:blipFill>
        <p:spPr bwMode="auto">
          <a:xfrm>
            <a:off x="4654419" y="5528087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89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50065 -0.2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67396 -0.321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29896 -0.302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6211 -0.313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36992 -0.25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 картинкам  подобрать соответствующие цифры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4" name="Рисунок 3" descr="http://maknika.ru/wp-content/uploads/2013/05/Matematicheskie_vesi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33658" r="76379" b="35499"/>
          <a:stretch/>
        </p:blipFill>
        <p:spPr bwMode="auto">
          <a:xfrm>
            <a:off x="790076" y="2160589"/>
            <a:ext cx="1234668" cy="1129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http://maknika.ru/wp-content/uploads/2013/05/Matematicheskie_vesi-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7" r="26471" b="69157"/>
          <a:stretch/>
        </p:blipFill>
        <p:spPr bwMode="auto">
          <a:xfrm>
            <a:off x="8684621" y="2160589"/>
            <a:ext cx="1178762" cy="1129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pdb/216982/8863d753-f941-47bc-9c74-fb53a37b427e/s1200?webp=fals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t="33346" r="26018" b="35182"/>
          <a:stretch/>
        </p:blipFill>
        <p:spPr bwMode="auto">
          <a:xfrm>
            <a:off x="2545556" y="2130540"/>
            <a:ext cx="1334272" cy="1235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avatars.mds.yandex.net/get-pdb/216982/8863d753-f941-47bc-9c74-fb53a37b427e/s1200?webp=fals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3661" r="51079" b="34867"/>
          <a:stretch/>
        </p:blipFill>
        <p:spPr bwMode="auto">
          <a:xfrm>
            <a:off x="4400641" y="2096158"/>
            <a:ext cx="1431925" cy="1364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get-pdb/216982/8863d753-f941-47bc-9c74-fb53a37b427e/s1200?webp=fals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t="65766" r="26018" b="2762"/>
          <a:stretch/>
        </p:blipFill>
        <p:spPr bwMode="auto">
          <a:xfrm>
            <a:off x="6542631" y="2212841"/>
            <a:ext cx="1431925" cy="1364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martshopper.ru/img/aHR0cHM6Ly9jZG4xLm96b25lLnJ1L3MzL211bHRpbWVkaWEtay82MDA2MzMxNzAwLmpwZw==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9" t="14311" r="30997" b="73493"/>
          <a:stretch/>
        </p:blipFill>
        <p:spPr bwMode="auto">
          <a:xfrm>
            <a:off x="4700589" y="5772896"/>
            <a:ext cx="731519" cy="798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martshopper.ru/img/aHR0cHM6Ly9jZG4xLm96b25lLnJ1L3MzL211bHRpbWVkaWEtay82MDA2MzMxNzAwLmpwZw==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48707" r="77745" b="39097"/>
          <a:stretch/>
        </p:blipFill>
        <p:spPr bwMode="auto">
          <a:xfrm>
            <a:off x="2748332" y="5753301"/>
            <a:ext cx="772930" cy="798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martshopper.ru/img/aHR0cHM6Ly9jZG4xLm96b25lLnJ1L3MzL211bHRpbWVkaWEtay82MDA2MzMxNzAwLmpwZw==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83103" r="78666" b="4701"/>
          <a:stretch/>
        </p:blipFill>
        <p:spPr bwMode="auto">
          <a:xfrm>
            <a:off x="6814442" y="5733708"/>
            <a:ext cx="700927" cy="837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smartshopper.ru/img/aHR0cHM6Ly9jZG4xLm96b25lLnJ1L3MzL211bHRpbWVkaWEtay82MDA2MzMxNzAwLmpwZw==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48707" r="77745" b="39097"/>
          <a:stretch/>
        </p:blipFill>
        <p:spPr bwMode="auto">
          <a:xfrm>
            <a:off x="9090453" y="5772896"/>
            <a:ext cx="772930" cy="798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smartshopper.ru/img/aHR0cHM6Ly9jZG4xLm96b25lLnJ1L3MzL211bHRpbWVkaWEtay82MDA2MzMxNzAwLmpwZw==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9" t="14311" r="30997" b="73493"/>
          <a:stretch/>
        </p:blipFill>
        <p:spPr bwMode="auto">
          <a:xfrm>
            <a:off x="1041650" y="5733707"/>
            <a:ext cx="731519" cy="798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86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4323 -0.3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1418 -0.33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5794 -0.318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18659 -0.322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0898 -0.3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 картинкам  подобрать соответствующие цифры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4" name="Рисунок 3" descr="http://maknika.ru/wp-content/uploads/2013/05/Matematicheskie_vesi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6" t="945" r="2782" b="68212"/>
          <a:stretch/>
        </p:blipFill>
        <p:spPr bwMode="auto">
          <a:xfrm>
            <a:off x="677334" y="2160589"/>
            <a:ext cx="1363345" cy="1337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http://maknika.ru/wp-content/uploads/2013/05/Matematicheskie_vesi-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6" t="66416" r="942" b="2741"/>
          <a:stretch/>
        </p:blipFill>
        <p:spPr bwMode="auto">
          <a:xfrm>
            <a:off x="2459495" y="2160589"/>
            <a:ext cx="1407112" cy="1286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ickimage.ru/wp-content/uploads/images/detskie/calculatingmaterial/schetnimaterial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2" t="36262" r="3277" b="35570"/>
          <a:stretch/>
        </p:blipFill>
        <p:spPr bwMode="auto">
          <a:xfrm>
            <a:off x="4435384" y="2032862"/>
            <a:ext cx="1482090" cy="1256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ickimage.ru/wp-content/uploads/images/detskie/calculatingmaterial/schetnimaterial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2421" r="53839" b="69411"/>
          <a:stretch/>
        </p:blipFill>
        <p:spPr bwMode="auto">
          <a:xfrm>
            <a:off x="6945943" y="2032862"/>
            <a:ext cx="1404800" cy="1465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pickimage.ru/wp-content/uploads/images/detskie/calculatingmaterial/schetnimaterial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2" t="2097" r="3507" b="69735"/>
          <a:stretch/>
        </p:blipFill>
        <p:spPr bwMode="auto">
          <a:xfrm>
            <a:off x="9274002" y="2280355"/>
            <a:ext cx="1547404" cy="1047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get-mpic/175985/img_id8118467325642713686.jpeg/ori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t="10179" r="43334" b="69449"/>
          <a:stretch/>
        </p:blipFill>
        <p:spPr bwMode="auto">
          <a:xfrm>
            <a:off x="4002472" y="5531705"/>
            <a:ext cx="865823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get-mpic/175985/img_id8118467325642713686.jpeg/ori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6" t="9596" r="24367" b="70032"/>
          <a:stretch/>
        </p:blipFill>
        <p:spPr bwMode="auto">
          <a:xfrm>
            <a:off x="677334" y="5538242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avatars.mds.yandex.net/get-mpic/175985/img_id8118467325642713686.jpeg/ori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53584" r="76131" b="26044"/>
          <a:stretch/>
        </p:blipFill>
        <p:spPr bwMode="auto">
          <a:xfrm>
            <a:off x="5717506" y="5544772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avatars.mds.yandex.net/get-mpic/175985/img_id8118467325642713686.jpeg/ori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53875" r="58876" b="25753"/>
          <a:stretch/>
        </p:blipFill>
        <p:spPr bwMode="auto">
          <a:xfrm>
            <a:off x="2339903" y="5597020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avatars.mds.yandex.net/get-mpic/175985/img_id8118467325642713686.jpeg/ori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5" t="53584" r="25057" b="26044"/>
          <a:stretch/>
        </p:blipFill>
        <p:spPr bwMode="auto">
          <a:xfrm>
            <a:off x="9614987" y="5597020"/>
            <a:ext cx="865433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avatars.mds.yandex.net/get-mpic/175985/img_id8118467325642713686.jpeg/ori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1" t="9596" r="6882" b="70032"/>
          <a:stretch/>
        </p:blipFill>
        <p:spPr bwMode="auto">
          <a:xfrm>
            <a:off x="7547792" y="5597020"/>
            <a:ext cx="981075" cy="95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4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26094 -0.2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6276 -0.31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531 -0.335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19518 -0.324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6237 -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/>
              <a:t>Молодец!!!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6812192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38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Соотнесение цифр с количеством предметов II </vt:lpstr>
      <vt:lpstr>К картинкам  подобрать соответствующие цифры</vt:lpstr>
      <vt:lpstr>  </vt:lpstr>
      <vt:lpstr>К картинкам  подобрать соответствующие цифры </vt:lpstr>
      <vt:lpstr>К картинкам  подобрать соответствующие цифры </vt:lpstr>
      <vt:lpstr>К картинкам  подобрать соответствующие цифры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Соотнесение количество с цифрой</dc:title>
  <dc:creator>admin</dc:creator>
  <cp:lastModifiedBy>admin</cp:lastModifiedBy>
  <cp:revision>17</cp:revision>
  <dcterms:created xsi:type="dcterms:W3CDTF">2020-11-28T06:46:19Z</dcterms:created>
  <dcterms:modified xsi:type="dcterms:W3CDTF">2021-03-09T07:44:14Z</dcterms:modified>
</cp:coreProperties>
</file>